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5" r:id="rId4"/>
    <p:sldId id="268" r:id="rId5"/>
    <p:sldId id="258" r:id="rId6"/>
    <p:sldId id="269" r:id="rId7"/>
    <p:sldId id="261" r:id="rId8"/>
    <p:sldId id="270" r:id="rId9"/>
    <p:sldId id="272" r:id="rId10"/>
    <p:sldId id="274" r:id="rId11"/>
    <p:sldId id="275" r:id="rId12"/>
    <p:sldId id="267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8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76" d="100"/>
          <a:sy n="76" d="100"/>
        </p:scale>
        <p:origin x="45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26568-2394-492D-9CE0-2658287B1DD5}" type="datetimeFigureOut">
              <a:rPr lang="ko-KR" altLang="en-US" smtClean="0"/>
              <a:t>2021-10-14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571C8-7F93-4211-8ADE-657095EFF9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040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571C8-7F93-4211-8ADE-657095EFF9C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256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571C8-7F93-4211-8ADE-657095EFF9C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730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18280278" cy="9408822"/>
          </a:xfrm>
          <a:prstGeom prst="rect">
            <a:avLst/>
          </a:prstGeom>
          <a:effectLst>
            <a:outerShdw blurRad="1270000" dist="50800" dir="10200000" algn="ctr" rotWithShape="0">
              <a:srgbClr val="000000">
                <a:alpha val="92000"/>
              </a:srgb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7162800" y="2628900"/>
            <a:ext cx="8991600" cy="45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77800">
              <a:schemeClr val="tx1">
                <a:alpha val="40000"/>
              </a:schemeClr>
            </a:glow>
            <a:outerShdw blurRad="406400" dist="50800" dir="5400000" algn="ctr" rotWithShape="0">
              <a:srgbClr val="000000">
                <a:alpha val="2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448800" y="4046712"/>
            <a:ext cx="460574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 smtClean="0">
                <a:latin typeface="Bauhaus 93" panose="04030905020B02020C02" pitchFamily="82" charset="0"/>
              </a:rPr>
              <a:t>HIPHOP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910542" y="4914900"/>
            <a:ext cx="48942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 smtClean="0">
                <a:latin typeface="Bauhaus 93" panose="04030905020B02020C02" pitchFamily="82" charset="0"/>
              </a:rPr>
              <a:t>FESTIVAL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425" y="3086100"/>
            <a:ext cx="1968183" cy="15745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621000" y="8343900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김태경</a:t>
            </a:r>
            <a:endParaRPr lang="ko-KR" altLang="en-US" sz="4000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1658" y="8930163"/>
            <a:ext cx="597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Directions</a:t>
            </a:r>
            <a:r>
              <a:rPr lang="ko-KR" altLang="en-US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영역에서는 찾아오는 길을 만들고자 하였습니다</a:t>
            </a:r>
            <a:r>
              <a:rPr lang="en-US" altLang="ko-KR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en-US" altLang="ko-KR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58200" y="8614830"/>
            <a:ext cx="9646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/>
              <a:t>ENER Directions SECTION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41658" y="9445827"/>
            <a:ext cx="569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Flex</a:t>
            </a:r>
            <a:r>
              <a:rPr lang="ko-KR" altLang="en-US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활용한 뒤 </a:t>
            </a:r>
            <a:r>
              <a:rPr lang="en-US" altLang="ko-KR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iframe</a:t>
            </a:r>
            <a:r>
              <a:rPr lang="ko-KR" altLang="en-US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을 통해 지도를 가지고 왔습니다</a:t>
            </a:r>
            <a:r>
              <a:rPr lang="en-US" altLang="ko-KR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831100"/>
            <a:ext cx="15240000" cy="768356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236" y="761463"/>
            <a:ext cx="15205364" cy="776324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159006" y="-99379"/>
            <a:ext cx="547577" cy="7646211"/>
          </a:xfrm>
          <a:prstGeom prst="rect">
            <a:avLst/>
          </a:prstGeom>
          <a:solidFill>
            <a:srgbClr val="1E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52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1658" y="8930163"/>
            <a:ext cx="6397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Contact</a:t>
            </a:r>
            <a:r>
              <a:rPr lang="ko-KR" altLang="en-US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영역에서는 고객문의사항 영역을 만들고자 </a:t>
            </a:r>
            <a:r>
              <a:rPr lang="ko-KR" altLang="en-US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하였습니다</a:t>
            </a:r>
            <a:r>
              <a:rPr lang="en-US" altLang="ko-KR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en-US" altLang="ko-KR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58200" y="8614830"/>
            <a:ext cx="93948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/>
              <a:t>ENER CONTACT SECTION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41658" y="9445827"/>
            <a:ext cx="6042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Flex</a:t>
            </a:r>
            <a:r>
              <a:rPr lang="ko-KR" altLang="en-US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이용한 전반적 레이아웃 구성 후 </a:t>
            </a:r>
            <a:r>
              <a:rPr lang="en-US" altLang="ko-KR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box-shadow</a:t>
            </a:r>
            <a:r>
              <a:rPr lang="ko-KR" altLang="en-US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통해</a:t>
            </a:r>
            <a:endParaRPr lang="en-US" altLang="ko-KR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831100"/>
            <a:ext cx="15240000" cy="768356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236" y="761463"/>
            <a:ext cx="15205364" cy="77632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48" y="740978"/>
            <a:ext cx="15099988" cy="77013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41658" y="9815159"/>
            <a:ext cx="540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텍스트 기입 영역에 시각적 효과를 주고자 하였습니다</a:t>
            </a:r>
            <a:r>
              <a:rPr lang="en-US" altLang="ko-KR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-159006" y="-99379"/>
            <a:ext cx="547577" cy="7646211"/>
          </a:xfrm>
          <a:prstGeom prst="rect">
            <a:avLst/>
          </a:prstGeom>
          <a:solidFill>
            <a:srgbClr val="1E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1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18380" y="6286500"/>
            <a:ext cx="3756401" cy="135219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9029700"/>
            <a:ext cx="18288000" cy="1257300"/>
          </a:xfrm>
          <a:prstGeom prst="rect">
            <a:avLst/>
          </a:prstGeom>
          <a:solidFill>
            <a:srgbClr val="1E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0"/>
            <a:ext cx="8229600" cy="5492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1182" y="1973817"/>
            <a:ext cx="3196263" cy="1352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00200" y="3924300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1. MOCK UP</a:t>
            </a:r>
            <a:endParaRPr lang="ko-KR" altLang="en-US" sz="4000" dirty="0"/>
          </a:p>
        </p:txBody>
      </p:sp>
      <p:sp>
        <p:nvSpPr>
          <p:cNvPr id="11" name="직사각형 10"/>
          <p:cNvSpPr/>
          <p:nvPr/>
        </p:nvSpPr>
        <p:spPr>
          <a:xfrm>
            <a:off x="-159006" y="-99380"/>
            <a:ext cx="547577" cy="7646211"/>
          </a:xfrm>
          <a:prstGeom prst="rect">
            <a:avLst/>
          </a:prstGeom>
          <a:solidFill>
            <a:srgbClr val="1E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00200" y="4876531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2</a:t>
            </a:r>
            <a:r>
              <a:rPr lang="en-US" altLang="ko-KR" sz="4000" dirty="0" smtClean="0"/>
              <a:t>. </a:t>
            </a:r>
            <a:r>
              <a:rPr lang="en-US" altLang="ko-KR" sz="4000" dirty="0" smtClean="0"/>
              <a:t>WIRE FRAME</a:t>
            </a:r>
            <a:endParaRPr lang="ko-KR" alt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1600200" y="5828762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3</a:t>
            </a:r>
            <a:r>
              <a:rPr lang="en-US" altLang="ko-KR" sz="4000" dirty="0" smtClean="0"/>
              <a:t>. INTRODUCE SECTION</a:t>
            </a:r>
            <a:endParaRPr lang="ko-KR" altLang="en-US" sz="40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182" y="930011"/>
            <a:ext cx="2790195" cy="2232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27" y="3543300"/>
            <a:ext cx="6379374" cy="405983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7709" y="266700"/>
            <a:ext cx="4725256" cy="1790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 smtClean="0">
                <a:solidFill>
                  <a:schemeClr val="bg2">
                    <a:lumMod val="10000"/>
                  </a:schemeClr>
                </a:solidFill>
              </a:rPr>
              <a:t>MOCKUP</a:t>
            </a:r>
          </a:p>
          <a:p>
            <a:pPr algn="ctr"/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35" name="그룹 1002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</p:grpSpPr>
        <p:pic>
          <p:nvPicPr>
            <p:cNvPr id="3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3435496"/>
            <a:ext cx="5486400" cy="41148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745" y="3525099"/>
            <a:ext cx="5413110" cy="405983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-145150" y="-99380"/>
            <a:ext cx="547577" cy="7646211"/>
          </a:xfrm>
          <a:prstGeom prst="rect">
            <a:avLst/>
          </a:prstGeom>
          <a:solidFill>
            <a:srgbClr val="1E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27709" y="266700"/>
            <a:ext cx="4725256" cy="1790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 smtClean="0">
                <a:solidFill>
                  <a:schemeClr val="bg2">
                    <a:lumMod val="10000"/>
                  </a:schemeClr>
                </a:solidFill>
              </a:rPr>
              <a:t>MOCKUP</a:t>
            </a:r>
          </a:p>
          <a:p>
            <a:pPr algn="ctr"/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571" y="1511300"/>
            <a:ext cx="8222029" cy="54813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30120"/>
            <a:ext cx="7091619" cy="10058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571" y="6903173"/>
            <a:ext cx="8222029" cy="328881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-152400" y="-190500"/>
            <a:ext cx="547577" cy="7646211"/>
          </a:xfrm>
          <a:prstGeom prst="rect">
            <a:avLst/>
          </a:prstGeom>
          <a:solidFill>
            <a:srgbClr val="1E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97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582" y="1181100"/>
            <a:ext cx="15683451" cy="7539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0800" y="9068663"/>
            <a:ext cx="4177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Home </a:t>
            </a:r>
            <a:r>
              <a:rPr lang="ko-KR" altLang="en-US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영역에는 동영상을 집어넣어</a:t>
            </a:r>
            <a:endParaRPr lang="en-US" altLang="ko-KR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ko-KR" altLang="en-US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축제에 대한 생동감을 주고자 하였습니다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61489" y="8514665"/>
            <a:ext cx="82766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/>
              <a:t>ENER HOME SECTION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-159006" y="-99379"/>
            <a:ext cx="547577" cy="7646211"/>
          </a:xfrm>
          <a:prstGeom prst="rect">
            <a:avLst/>
          </a:prstGeom>
          <a:solidFill>
            <a:srgbClr val="1E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90800" y="9068663"/>
            <a:ext cx="3869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About </a:t>
            </a:r>
            <a:r>
              <a:rPr lang="ko-KR" altLang="en-US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영역에는 간단한 소개와 </a:t>
            </a:r>
            <a:endParaRPr lang="en-US" altLang="ko-KR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r>
              <a:rPr lang="en-US" altLang="ko-KR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MD</a:t>
            </a:r>
            <a:r>
              <a:rPr lang="ko-KR" altLang="en-US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할인행사를 소개하는 영역입니다</a:t>
            </a:r>
            <a:r>
              <a:rPr lang="en-US" altLang="ko-KR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grpSp>
        <p:nvGrpSpPr>
          <p:cNvPr id="29" name="그룹 1002"/>
          <p:cNvGrpSpPr/>
          <p:nvPr/>
        </p:nvGrpSpPr>
        <p:grpSpPr>
          <a:xfrm>
            <a:off x="-159006" y="-99379"/>
            <a:ext cx="547577" cy="7646211"/>
            <a:chOff x="-159006" y="-99379"/>
            <a:chExt cx="547577" cy="7646211"/>
          </a:xfrm>
          <a:solidFill>
            <a:srgbClr val="1E8FFF"/>
          </a:solidFill>
        </p:grpSpPr>
        <p:pic>
          <p:nvPicPr>
            <p:cNvPr id="30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99379"/>
              <a:ext cx="547577" cy="764621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3" name="TextBox 32"/>
          <p:cNvSpPr txBox="1"/>
          <p:nvPr/>
        </p:nvSpPr>
        <p:spPr>
          <a:xfrm>
            <a:off x="8861489" y="8514665"/>
            <a:ext cx="85411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/>
              <a:t>ENER ABOUT SECTION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949" y="1104900"/>
            <a:ext cx="15683451" cy="735807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59006" y="-99379"/>
            <a:ext cx="547577" cy="7646211"/>
          </a:xfrm>
          <a:prstGeom prst="rect">
            <a:avLst/>
          </a:prstGeom>
          <a:solidFill>
            <a:srgbClr val="1E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02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836246" y="5738495"/>
            <a:ext cx="6171429" cy="3537888"/>
            <a:chOff x="7127122" y="5662609"/>
            <a:chExt cx="6171429" cy="35378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7122" y="5662609"/>
              <a:ext cx="6171429" cy="35378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79876" y="7233172"/>
            <a:ext cx="1241095" cy="1107742"/>
            <a:chOff x="7579876" y="7233172"/>
            <a:chExt cx="1241095" cy="110774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979213" y="7233172"/>
              <a:ext cx="825838" cy="175520"/>
              <a:chOff x="7979213" y="7233172"/>
              <a:chExt cx="825838" cy="17552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79213" y="7233172"/>
                <a:ext cx="825838" cy="17552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579876" y="7699283"/>
              <a:ext cx="1225176" cy="175520"/>
              <a:chOff x="7579876" y="7699283"/>
              <a:chExt cx="1225176" cy="17552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79876" y="7699283"/>
                <a:ext cx="1225176" cy="17552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995132" y="8165394"/>
              <a:ext cx="825838" cy="175520"/>
              <a:chOff x="7995132" y="8165394"/>
              <a:chExt cx="825838" cy="17552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5132" y="8165394"/>
                <a:ext cx="825838" cy="17552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7597616" y="-15414"/>
            <a:ext cx="397516" cy="5597464"/>
            <a:chOff x="8314037" y="-79503"/>
            <a:chExt cx="397516" cy="409242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14037" y="-79503"/>
              <a:ext cx="397516" cy="4092422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464" y="29358"/>
            <a:ext cx="10058400" cy="56578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353800" y="6311651"/>
            <a:ext cx="2918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/>
              <a:t>FONT-WEIGHT</a:t>
            </a:r>
            <a:endParaRPr lang="ko-KR" alt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2115800" y="7009269"/>
            <a:ext cx="190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IBM PLEX SANS KR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1353800" y="7681160"/>
            <a:ext cx="2595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/>
              <a:t>USED COLOR</a:t>
            </a:r>
            <a:endParaRPr lang="ko-KR" altLang="en-US" sz="3600" dirty="0"/>
          </a:p>
        </p:txBody>
      </p:sp>
      <p:sp>
        <p:nvSpPr>
          <p:cNvPr id="32" name="TextBox 31"/>
          <p:cNvSpPr txBox="1"/>
          <p:nvPr/>
        </p:nvSpPr>
        <p:spPr>
          <a:xfrm>
            <a:off x="12115800" y="8445384"/>
            <a:ext cx="293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BLACK, </a:t>
            </a:r>
            <a:r>
              <a:rPr lang="en-US" altLang="ko-KR" dirty="0" smtClean="0">
                <a:solidFill>
                  <a:schemeClr val="bg1"/>
                </a:solidFill>
              </a:rPr>
              <a:t>WHITE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1E8FFF"/>
                </a:solidFill>
              </a:rPr>
              <a:t>DODGERBLUE</a:t>
            </a:r>
            <a:endParaRPr lang="ko-KR" altLang="en-US" dirty="0">
              <a:solidFill>
                <a:srgbClr val="1E8FFF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587808" y="-92223"/>
            <a:ext cx="413192" cy="5674274"/>
          </a:xfrm>
          <a:prstGeom prst="rect">
            <a:avLst/>
          </a:prstGeom>
          <a:solidFill>
            <a:srgbClr val="1E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762000" y="419100"/>
            <a:ext cx="6199910" cy="1790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 smtClean="0">
                <a:solidFill>
                  <a:schemeClr val="bg2">
                    <a:lumMod val="10000"/>
                  </a:schemeClr>
                </a:solidFill>
              </a:rPr>
              <a:t>WIREFRAME</a:t>
            </a:r>
          </a:p>
          <a:p>
            <a:pPr algn="ctr"/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14326" y="6061065"/>
            <a:ext cx="5280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위는 메뉴가 있다는 점에서 높이를 </a:t>
            </a:r>
            <a:r>
              <a:rPr lang="en-US" altLang="ko-KR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60px</a:t>
            </a:r>
            <a:r>
              <a:rPr lang="ko-KR" altLang="en-US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주었으며 </a:t>
            </a:r>
            <a:endParaRPr lang="en-US" altLang="ko-KR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8808" y="6450568"/>
            <a:ext cx="615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 외에는 </a:t>
            </a:r>
            <a:r>
              <a:rPr lang="en-US" altLang="ko-KR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20px</a:t>
            </a:r>
            <a:r>
              <a:rPr lang="ko-KR" altLang="en-US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 주며 전체적인 레이아웃을 구성해봤습니다</a:t>
            </a:r>
            <a:r>
              <a:rPr lang="en-US" altLang="ko-KR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en-US" altLang="ko-KR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1658" y="8930163"/>
            <a:ext cx="664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LineUp</a:t>
            </a:r>
            <a:r>
              <a:rPr lang="ko-KR" altLang="en-US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영역에서는 행사 게스트 사진과 간단한 소개를 </a:t>
            </a:r>
            <a:r>
              <a:rPr lang="ko-KR" altLang="en-US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남겼습니다</a:t>
            </a:r>
            <a:r>
              <a:rPr lang="en-US" altLang="ko-KR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en-US" altLang="ko-KR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61489" y="8514665"/>
            <a:ext cx="85892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/>
              <a:t>ENER LINEUP SECTION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949" y="1104900"/>
            <a:ext cx="15683451" cy="73580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971929"/>
            <a:ext cx="15240000" cy="76240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41658" y="9445827"/>
            <a:ext cx="621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Slick</a:t>
            </a:r>
            <a:r>
              <a:rPr lang="ko-KR" altLang="en-US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과 </a:t>
            </a:r>
            <a:r>
              <a:rPr lang="en-US" altLang="ko-KR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input</a:t>
            </a:r>
            <a:r>
              <a:rPr lang="ko-KR" altLang="en-US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영역을 사용해 시각적 효과를 주고자 하였습니다</a:t>
            </a:r>
            <a:r>
              <a:rPr lang="en-US" altLang="ko-KR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159006" y="-99379"/>
            <a:ext cx="547577" cy="7646211"/>
          </a:xfrm>
          <a:prstGeom prst="rect">
            <a:avLst/>
          </a:prstGeom>
          <a:solidFill>
            <a:srgbClr val="1E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03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1658" y="8930163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MD</a:t>
            </a:r>
            <a:r>
              <a:rPr lang="ko-KR" altLang="en-US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영역에서는 </a:t>
            </a:r>
            <a:r>
              <a:rPr lang="ko-KR" altLang="en-US" dirty="0" err="1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굿즈</a:t>
            </a:r>
            <a:r>
              <a:rPr lang="ko-KR" altLang="en-US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상품을 나열하였습니다</a:t>
            </a:r>
            <a:r>
              <a:rPr lang="en-US" altLang="ko-KR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61489" y="8514665"/>
            <a:ext cx="72074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/>
              <a:t>ENER MD SECTION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41658" y="9445827"/>
            <a:ext cx="611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Slick</a:t>
            </a:r>
            <a:r>
              <a:rPr lang="ko-KR" altLang="en-US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을 이용해 </a:t>
            </a:r>
            <a:r>
              <a:rPr lang="en-US" altLang="ko-KR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MD</a:t>
            </a:r>
            <a:r>
              <a:rPr lang="ko-KR" altLang="en-US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상품의 시각적 효과를 주고자 하였습니다</a:t>
            </a:r>
            <a:r>
              <a:rPr lang="en-US" altLang="ko-KR" dirty="0" smtClean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en-US" altLang="ko-KR" dirty="0" smtClean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831100"/>
            <a:ext cx="15240000" cy="768356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59006" y="-99379"/>
            <a:ext cx="547577" cy="7646211"/>
          </a:xfrm>
          <a:prstGeom prst="rect">
            <a:avLst/>
          </a:prstGeom>
          <a:solidFill>
            <a:srgbClr val="1E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1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164</Words>
  <Application>Microsoft Office PowerPoint</Application>
  <PresentationFormat>사용자 지정</PresentationFormat>
  <Paragraphs>36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?? ??</vt:lpstr>
      <vt:lpstr>나눔고딕 Light</vt:lpstr>
      <vt:lpstr>맑은 고딕</vt:lpstr>
      <vt:lpstr>Arial</vt:lpstr>
      <vt:lpstr>Bauhaus 93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hi-guri</cp:lastModifiedBy>
  <cp:revision>11</cp:revision>
  <dcterms:created xsi:type="dcterms:W3CDTF">2021-10-14T16:26:50Z</dcterms:created>
  <dcterms:modified xsi:type="dcterms:W3CDTF">2021-10-14T08:55:17Z</dcterms:modified>
</cp:coreProperties>
</file>